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356B830-E669-49D4-99BF-2C8BE1CDF9C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0FCAA8-400F-4106-BB90-AB4DA43BAC7F}" type="datetimeFigureOut">
              <a:rPr lang="ru-RU" smtClean="0"/>
              <a:t>29.09.2016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708920"/>
            <a:ext cx="6858000" cy="2167880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Концепция развития математического образования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Проблемы содержательного характера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8800"/>
            <a:ext cx="7620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Кадровые проблемы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40768"/>
            <a:ext cx="78592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Концепции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Концепции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4168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 развития математического образования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68760"/>
            <a:ext cx="7620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1F497D"/>
                </a:solidFill>
              </a:rPr>
              <a:t>Задачи развития математического </a:t>
            </a:r>
            <a:r>
              <a:rPr lang="ru-RU" sz="2800" dirty="0" smtClean="0">
                <a:solidFill>
                  <a:srgbClr val="1F497D"/>
                </a:solidFill>
              </a:rPr>
              <a:t>образования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77872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И СРЕДНЕЕ ОБЩЕЕ ОБРАЗОВАНИЕ</a:t>
            </a:r>
          </a:p>
          <a:p>
            <a:pPr marL="1143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Математическое образование должно :</a:t>
            </a:r>
          </a:p>
          <a:p>
            <a:pPr marL="11430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4F81BD"/>
              </a:buClr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ОБЕСПЕЧИВАТЬ НЕОБХОДИМОЕ СТРАНЕ ЧИСЛО ВЫПУСКНИКОВ,МАТЕМАТИЧЕСКАЯ ПОДГОТОВКА КОТОРЫХ ДОСТАТОЧНА  ДЛЯ ПРОДОЛЖЕНИЯ ОБРАЗОВАНИЯ В РАЗЛИЧНЫХ НАПРАВЛЕНИЯХ И ДЛЯ ПРАКТИЧЕСКОЙ ДЕЯТЕЛЬНОСТИ ПРЕПОДАВАНИЯ МАТЕМАТИКИ,МАТЕМАТИЧЕСКИЕ ИССЛЕДОВАНИЯ,РАБОТУ ИНФОРМАЦИОННЫХ ТЕХНОЛОГИЙ И ДР. </a:t>
            </a:r>
          </a:p>
          <a:p>
            <a:pPr lvl="0">
              <a:buClr>
                <a:srgbClr val="4F81BD"/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ОБЕСПЕЧИВАТЬ КАЖДОГО ОБУЧАЮЩЕГОСЯ РАЗВИВАЮЩЕЙ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ИНТЕЛЛЕКТУАЛЬНОЙ ДЕЯТЕЛЬНОСТЬЮ НА ДОСТУПНОМ УРОВНЕ,ИСПОЛЬЗУЯ ПРИСУЩУЮ МАТЕМАТИКЕ КРАСОТУ 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УВЛЕКАТЕЛЬНОСТЬ;</a:t>
            </a:r>
          </a:p>
          <a:p>
            <a:pPr lvl="0">
              <a:buClr>
                <a:srgbClr val="4F81BD"/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ПРЕДОСТАВЛЯТЬ КАЖДОМУ ОБУЧАЮЩЕМУСЯВОЗМОЖНОСТЬ ДОСТИЖЕНИЯ УРОВНЯ МАТЕМАТИЧЕСКИХ ЗНАНИЙ, НЕОБХОДИМОГО ДЛЯ ДАЛЬНЕЙШЕЙ УСПЕШНОЙ ЖИЗНИ В ОБЩЕСТВЕ</a:t>
            </a:r>
          </a:p>
          <a:p>
            <a:pPr lvl="0">
              <a:buClr>
                <a:srgbClr val="4F81BD"/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СТИМУЛИРОВАТЬ ИНДИВИДУАЛЬНЫЙ ПОДХОД И ИНДИВИДУАЛЬНЫЕ ФОРМЫ РАБОТЫ С ОТСТАЮЩИМИ ОБУЧАЮЩИМИСЯ, ПРЕЖДЕ ВСЕГО ПРИВЛЕКАЯ ПЕДАГОГОВ С БОЛЬШИМ ОПЫТОМ РАБОТЫ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2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</a:t>
            </a:r>
            <a: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Концепции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56792"/>
            <a:ext cx="7348233" cy="51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Математическое просвещение и популяризация математики, дополнительное образование</a:t>
            </a:r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84784"/>
            <a:ext cx="7715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Математическое просвещение и популяризация математики, дополнительное 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Проблемы развития </a:t>
            </a:r>
            <a:br>
              <a:rPr lang="ru-RU" sz="2800" b="1" dirty="0" smtClean="0"/>
            </a:br>
            <a:r>
              <a:rPr lang="ru-RU" sz="2800" b="1" dirty="0" smtClean="0"/>
              <a:t>математического образования</a:t>
            </a:r>
            <a:endParaRPr lang="ru-RU" sz="2800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77152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</TotalTime>
  <Words>130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 Концепция развития математического образования</vt:lpstr>
      <vt:lpstr>Цели и задачи Концепции</vt:lpstr>
      <vt:lpstr>Задачи развития математического образования</vt:lpstr>
      <vt:lpstr>Задачи развития математического образования</vt:lpstr>
      <vt:lpstr>Основные направления реализации Концепции</vt:lpstr>
      <vt:lpstr>Основные направления реализации Концепции</vt:lpstr>
      <vt:lpstr>Математическое просвещение и популяризация математики, дополнительное образование</vt:lpstr>
      <vt:lpstr>Математическое просвещение и популяризация математики, дополнительное образование</vt:lpstr>
      <vt:lpstr>Проблемы развития  математического образования</vt:lpstr>
      <vt:lpstr>Проблемы содержательного характера</vt:lpstr>
      <vt:lpstr>Кадровые проблемы</vt:lpstr>
      <vt:lpstr>Реализация Концепции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концепция математического образования</dc:title>
  <dc:creator>GYPNORION</dc:creator>
  <cp:lastModifiedBy>GYPNORION</cp:lastModifiedBy>
  <cp:revision>17</cp:revision>
  <dcterms:created xsi:type="dcterms:W3CDTF">2016-08-11T11:23:53Z</dcterms:created>
  <dcterms:modified xsi:type="dcterms:W3CDTF">2016-09-29T09:26:02Z</dcterms:modified>
</cp:coreProperties>
</file>